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828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0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000000"/>
    <a:srgbClr val="4603DC"/>
    <a:srgbClr val="FFFFDF"/>
    <a:srgbClr val="FFF8E0"/>
    <a:srgbClr val="FFFAE9"/>
    <a:srgbClr val="6A08DD"/>
    <a:srgbClr val="800CD2"/>
    <a:srgbClr val="FF0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1976" y="-1688"/>
      </p:cViewPr>
      <p:guideLst>
        <p:guide orient="horz" pos="4319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D95F13DB-9BDA-4192-BBD9-ACA1019B3B28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A09370E-8082-472E-87D1-0A158410DDC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443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10B5CC2-BF0A-49AC-BCFF-3978D0BE5229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A83AA180-53E3-4BAF-B63A-EC2878C3E267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211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3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3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3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3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3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title header_Blue_64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doe_black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54963" y="6456363"/>
            <a:ext cx="9604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title footer_Blue_646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794500"/>
            <a:ext cx="91440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85838" y="1671638"/>
            <a:ext cx="7696200" cy="1069975"/>
          </a:xfrm>
        </p:spPr>
        <p:txBody>
          <a:bodyPr/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85838" y="312578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DF6901-FE01-4187-AFE4-63DC94FE914A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9739EF-BE8C-48E9-BEF7-5E0BF9DD585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EB459B-1393-43BB-9336-DD66C7141A21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EEAF54-4AFD-4B01-A610-CADC2033FE1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5A6BA-A24D-4D70-8C84-A091991BB7D8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A3528-F755-4C54-A8FC-29A661B5C86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3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5D0E19-A8CF-4E62-9F5A-6D48D79B6D35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A632EF-335B-4FE4-A34B-4162A86D16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 u="none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239D4-BD09-4A77-BF4B-654019C77ADF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370705-3F03-4E95-91E9-596BAD9A856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A384B-8380-4AB2-9096-1D554A9237E6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0FAC9-026F-4D62-BD86-B2A1FB91AAF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256374-BA1B-4688-B607-BD81F79977EA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4CA9A8-F0C4-4685-A6F1-4CB135FEC51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4CECD-67EC-4566-A7AE-2F43BD3110C8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34EBB8-726B-40B0-B2FB-7BDAC490DA1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52601"/>
            <a:ext cx="3008313" cy="4419600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31EF3-6A19-4739-B4E5-8F5E27522C34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9F09B4-90A9-436A-B79F-FEABD922A5D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4B64E9-82E7-41FF-8130-0E2DD74D755B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16413-1D29-4310-9C21-1715B561E40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slide footer_blue_646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6324600"/>
            <a:ext cx="91440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72250"/>
            <a:ext cx="13716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Calibri" pitchFamily="34" charset="0"/>
              </a:defRPr>
            </a:lvl1pPr>
          </a:lstStyle>
          <a:p>
            <a:fld id="{56161DDD-012E-4CC4-A786-FCBE5F1A7895}" type="datetime1">
              <a:rPr lang="en-US"/>
              <a:pPr/>
              <a:t>4/2/12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7225" y="6307138"/>
            <a:ext cx="59420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9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489700"/>
            <a:ext cx="384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Calibri" pitchFamily="34" charset="0"/>
              </a:defRPr>
            </a:lvl1pPr>
          </a:lstStyle>
          <a:p>
            <a:fld id="{D8511FC8-A726-4893-A9DB-3C08805BD826}" type="slidenum">
              <a:rPr lang="en-US"/>
              <a:pPr/>
              <a:t>‹#›</a:t>
            </a:fld>
            <a:endParaRPr lang="en-US" dirty="0"/>
          </a:p>
        </p:txBody>
      </p:sp>
      <p:pic>
        <p:nvPicPr>
          <p:cNvPr id="1032" name="Picture 7" descr="slide header_646.jp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5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ＭＳ Ｐゴシック" pitchFamily="33" charset="-128"/>
          <a:cs typeface="ＭＳ Ｐゴシック" pitchFamily="-106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  <a:ea typeface="ＭＳ Ｐゴシック" pitchFamily="33" charset="-128"/>
          <a:cs typeface="ＭＳ Ｐゴシック" pitchFamily="-106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  <a:ea typeface="ＭＳ Ｐゴシック" pitchFamily="33" charset="-128"/>
          <a:cs typeface="ＭＳ Ｐゴシック" pitchFamily="-106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  <a:ea typeface="ＭＳ Ｐゴシック" pitchFamily="33" charset="-128"/>
          <a:cs typeface="ＭＳ Ｐゴシック" pitchFamily="-106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  <a:ea typeface="ＭＳ Ｐゴシック" pitchFamily="33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ＭＳ Ｐゴシック" pitchFamily="33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–"/>
        <a:defRPr sz="1600">
          <a:solidFill>
            <a:schemeClr val="tx1"/>
          </a:solidFill>
          <a:latin typeface="+mn-lt"/>
          <a:ea typeface="ＭＳ Ｐゴシック" pitchFamily="33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•"/>
        <a:defRPr sz="1400">
          <a:solidFill>
            <a:schemeClr val="tx1"/>
          </a:solidFill>
          <a:latin typeface="+mn-lt"/>
          <a:ea typeface="ＭＳ Ｐゴシック" pitchFamily="33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Char char="–"/>
        <a:defRPr sz="1400">
          <a:solidFill>
            <a:schemeClr val="tx1"/>
          </a:solidFill>
          <a:latin typeface="+mn-lt"/>
          <a:ea typeface="ＭＳ Ｐゴシック" pitchFamily="33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1F497D"/>
        </a:buClr>
        <a:buFont typeface="Arial" pitchFamily="34" charset="0"/>
        <a:buChar char="»"/>
        <a:defRPr sz="1400">
          <a:solidFill>
            <a:schemeClr val="tx1"/>
          </a:solidFill>
          <a:latin typeface="+mn-lt"/>
          <a:ea typeface="ＭＳ Ｐゴシック" pitchFamily="33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1F497D"/>
        </a:buClr>
        <a:buFont typeface="Arial" charset="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Product Authenticity Strategies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334000"/>
          </a:xfrm>
        </p:spPr>
        <p:txBody>
          <a:bodyPr/>
          <a:lstStyle/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numeric tokens (CNT)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trusted manufacturer &amp; good cargo security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dedicated manufacturing day(s), on-site personnel, courier(s)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buy the manufacturer (maybe team with other end-users)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make the product yourself (maybe team with other end-users)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tags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err="1" smtClean="0">
                <a:solidFill>
                  <a:srgbClr val="6A08DD"/>
                </a:solidFill>
              </a:rPr>
              <a:t>taggants</a:t>
            </a:r>
            <a:endParaRPr lang="en-US" sz="2400" dirty="0" smtClean="0">
              <a:solidFill>
                <a:srgbClr val="6A08DD"/>
              </a:solidFill>
            </a:endParaRP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measure orthogonal physical properties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product forensic analysis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track &amp; trace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don’t buy brokered, resold, repackaged products</a:t>
            </a:r>
          </a:p>
          <a:p>
            <a:pPr>
              <a:buClr>
                <a:srgbClr val="0000FF"/>
              </a:buClr>
              <a:buSzPct val="80000"/>
              <a:buFont typeface="Wingdings" charset="2"/>
              <a:buChar char=""/>
            </a:pPr>
            <a:r>
              <a:rPr lang="en-US" sz="2400" dirty="0" smtClean="0">
                <a:solidFill>
                  <a:srgbClr val="6A08DD"/>
                </a:solidFill>
              </a:rPr>
              <a:t>don’t accept low bids or lowest prices</a:t>
            </a:r>
          </a:p>
          <a:p>
            <a:endParaRPr lang="en-US" sz="2400" dirty="0" smtClean="0">
              <a:solidFill>
                <a:srgbClr val="6A08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877916"/>
      </p:ext>
    </p:extLst>
  </p:cSld>
  <p:clrMapOvr>
    <a:masterClrMapping/>
  </p:clrMapOvr>
</p:sld>
</file>

<file path=ppt/theme/theme1.xml><?xml version="1.0" encoding="utf-8"?>
<a:theme xmlns:a="http://schemas.openxmlformats.org/drawingml/2006/main" name="Blue design">
  <a:themeElements>
    <a:clrScheme name="Custom 7">
      <a:dk1>
        <a:srgbClr val="616161"/>
      </a:dk1>
      <a:lt1>
        <a:srgbClr val="FFFFFF"/>
      </a:lt1>
      <a:dk2>
        <a:srgbClr val="1F497D"/>
      </a:dk2>
      <a:lt2>
        <a:srgbClr val="D2D2D2"/>
      </a:lt2>
      <a:accent1>
        <a:srgbClr val="A6C4DE"/>
      </a:accent1>
      <a:accent2>
        <a:srgbClr val="D8AC28"/>
      </a:accent2>
      <a:accent3>
        <a:srgbClr val="A22B38"/>
      </a:accent3>
      <a:accent4>
        <a:srgbClr val="7AB800"/>
      </a:accent4>
      <a:accent5>
        <a:srgbClr val="9D7D9E"/>
      </a:accent5>
      <a:accent6>
        <a:srgbClr val="BF5C28"/>
      </a:accent6>
      <a:hlink>
        <a:srgbClr val="4D8ABE"/>
      </a:hlink>
      <a:folHlink>
        <a:srgbClr val="4D8ABE"/>
      </a:folHlink>
    </a:clrScheme>
    <a:fontScheme name="Blue design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Blue design 1">
        <a:dk1>
          <a:srgbClr val="616161"/>
        </a:dk1>
        <a:lt1>
          <a:srgbClr val="FFFFFF"/>
        </a:lt1>
        <a:dk2>
          <a:srgbClr val="1F497D"/>
        </a:dk2>
        <a:lt2>
          <a:srgbClr val="D2D2D2"/>
        </a:lt2>
        <a:accent1>
          <a:srgbClr val="5C0426"/>
        </a:accent1>
        <a:accent2>
          <a:srgbClr val="9D7D9E"/>
        </a:accent2>
        <a:accent3>
          <a:srgbClr val="FFFFFF"/>
        </a:accent3>
        <a:accent4>
          <a:srgbClr val="525252"/>
        </a:accent4>
        <a:accent5>
          <a:srgbClr val="B5AAAC"/>
        </a:accent5>
        <a:accent6>
          <a:srgbClr val="8E718F"/>
        </a:accent6>
        <a:hlink>
          <a:srgbClr val="253D51"/>
        </a:hlink>
        <a:folHlink>
          <a:srgbClr val="0D204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blue_2007.potx</Template>
  <TotalTime>4947</TotalTime>
  <Words>82</Words>
  <Application>Microsoft Macintosh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Blue design</vt:lpstr>
      <vt:lpstr>Product Authenticity Strategies</vt:lpstr>
    </vt:vector>
  </TitlesOfParts>
  <Company>Argonne National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ET MSD</dc:creator>
  <cp:lastModifiedBy>Roger Johnston</cp:lastModifiedBy>
  <cp:revision>225</cp:revision>
  <cp:lastPrinted>2010-12-06T16:33:41Z</cp:lastPrinted>
  <dcterms:created xsi:type="dcterms:W3CDTF">2010-12-08T15:31:28Z</dcterms:created>
  <dcterms:modified xsi:type="dcterms:W3CDTF">2012-04-02T21:01:07Z</dcterms:modified>
</cp:coreProperties>
</file>