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828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00"/>
    <a:srgbClr val="4603DC"/>
    <a:srgbClr val="FFFFDF"/>
    <a:srgbClr val="FFF8E0"/>
    <a:srgbClr val="FFFAE9"/>
    <a:srgbClr val="6A08DD"/>
    <a:srgbClr val="800CD2"/>
    <a:srgbClr val="FF0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976" y="-168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95F13DB-9BDA-4192-BBD9-ACA1019B3B28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EA09370E-8082-472E-87D1-0A158410DDC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43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F10B5CC2-BF0A-49AC-BCFF-3978D0BE5229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83AA180-53E3-4BAF-B63A-EC2878C3E26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211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3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itle header_Blue_64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oe_black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title footer_Blue_646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F6901-FE01-4187-AFE4-63DC94FE914A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739EF-BE8C-48E9-BEF7-5E0BF9DD58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B459B-1393-43BB-9336-DD66C7141A21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EAF54-4AFD-4B01-A610-CADC2033FE1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5A6BA-A24D-4D70-8C84-A091991BB7D8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A3528-F755-4C54-A8FC-29A661B5C86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5D0E19-A8CF-4E62-9F5A-6D48D79B6D35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632EF-335B-4FE4-A34B-4162A86D16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3239D4-BD09-4A77-BF4B-654019C77ADF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370705-3F03-4E95-91E9-596BAD9A85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A384B-8380-4AB2-9096-1D554A9237E6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F0FAC9-026F-4D62-BD86-B2A1FB91AAF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56374-BA1B-4688-B607-BD81F79977EA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CA9A8-F0C4-4685-A6F1-4CB135FEC51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44CECD-67EC-4566-A7AE-2F43BD3110C8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4EBB8-726B-40B0-B2FB-7BDAC490DA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F31EF3-6A19-4739-B4E5-8F5E27522C34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9F09B4-90A9-436A-B79F-FEABD922A5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B64E9-82E7-41FF-8130-0E2DD74D755B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16413-1D29-4310-9C21-1715B561E40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slide footer_blue_646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24600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Calibri" pitchFamily="34" charset="0"/>
              </a:defRPr>
            </a:lvl1pPr>
          </a:lstStyle>
          <a:p>
            <a:fld id="{56161DDD-012E-4CC4-A786-FCBE5F1A7895}" type="datetime1">
              <a:rPr lang="en-US"/>
              <a:pPr/>
              <a:t>4/2/12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900"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Calibri" pitchFamily="34" charset="0"/>
              </a:defRPr>
            </a:lvl1pPr>
          </a:lstStyle>
          <a:p>
            <a:fld id="{D8511FC8-A726-4893-A9DB-3C08805BD826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1032" name="Picture 7" descr="slide header_646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pitchFamily="33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  <a:ea typeface="ＭＳ Ｐゴシック" pitchFamily="33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  <a:ea typeface="ＭＳ Ｐゴシック" pitchFamily="33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  <a:ea typeface="ＭＳ Ｐゴシック" pitchFamily="33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  <a:ea typeface="ＭＳ Ｐゴシック" pitchFamily="33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ＭＳ Ｐゴシック" pitchFamily="33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  <a:ea typeface="ＭＳ Ｐゴシック" pitchFamily="3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  <a:ea typeface="ＭＳ Ｐゴシック" pitchFamily="3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  <a:ea typeface="ＭＳ Ｐゴシック" pitchFamily="3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Font typeface="Arial" pitchFamily="34" charset="0"/>
        <a:buChar char="»"/>
        <a:defRPr sz="1400">
          <a:solidFill>
            <a:schemeClr val="tx1"/>
          </a:solidFill>
          <a:latin typeface="+mn-lt"/>
          <a:ea typeface="ＭＳ Ｐゴシック" pitchFamily="33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Product Authenticity Strategies</a:t>
            </a:r>
            <a:endParaRPr lang="en-US" sz="3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/>
          <a:lstStyle/>
          <a:p>
            <a:pPr>
              <a:buClr>
                <a:srgbClr val="0000FF"/>
              </a:buClr>
              <a:buSzPct val="80000"/>
              <a:buFont typeface="Wingdings" charset="2"/>
              <a:buChar char=""/>
            </a:pPr>
            <a:r>
              <a:rPr lang="en-US" sz="2400" dirty="0" smtClean="0">
                <a:solidFill>
                  <a:srgbClr val="6A08DD"/>
                </a:solidFill>
              </a:rPr>
              <a:t>numeric tokens (CNT)</a:t>
            </a:r>
          </a:p>
          <a:p>
            <a:pPr>
              <a:buClr>
                <a:srgbClr val="0000FF"/>
              </a:buClr>
              <a:buSzPct val="80000"/>
              <a:buFont typeface="Wingdings" charset="2"/>
              <a:buChar char=""/>
            </a:pPr>
            <a:r>
              <a:rPr lang="en-US" sz="2400" dirty="0" smtClean="0">
                <a:solidFill>
                  <a:srgbClr val="6A08DD"/>
                </a:solidFill>
              </a:rPr>
              <a:t>trusted manufacturer &amp; good cargo security</a:t>
            </a:r>
          </a:p>
          <a:p>
            <a:pPr>
              <a:buClr>
                <a:srgbClr val="0000FF"/>
              </a:buClr>
              <a:buSzPct val="80000"/>
              <a:buFont typeface="Wingdings" charset="2"/>
              <a:buChar char=""/>
            </a:pPr>
            <a:r>
              <a:rPr lang="en-US" sz="2400" dirty="0" smtClean="0">
                <a:solidFill>
                  <a:srgbClr val="6A08DD"/>
                </a:solidFill>
              </a:rPr>
              <a:t>dedicated manufacturing day(s), on-site personnel, courier(s)</a:t>
            </a:r>
          </a:p>
          <a:p>
            <a:pPr>
              <a:buClr>
                <a:srgbClr val="0000FF"/>
              </a:buClr>
              <a:buSzPct val="80000"/>
              <a:buFont typeface="Wingdings" charset="2"/>
              <a:buChar char=""/>
            </a:pPr>
            <a:r>
              <a:rPr lang="en-US" sz="2400" dirty="0" smtClean="0">
                <a:solidFill>
                  <a:srgbClr val="6A08DD"/>
                </a:solidFill>
              </a:rPr>
              <a:t>buy the manufacturer (maybe team with other end-users)</a:t>
            </a:r>
          </a:p>
          <a:p>
            <a:pPr>
              <a:buClr>
                <a:srgbClr val="0000FF"/>
              </a:buClr>
              <a:buSzPct val="80000"/>
              <a:buFont typeface="Wingdings" charset="2"/>
              <a:buChar char=""/>
            </a:pPr>
            <a:r>
              <a:rPr lang="en-US" sz="2400" dirty="0" smtClean="0">
                <a:solidFill>
                  <a:srgbClr val="6A08DD"/>
                </a:solidFill>
              </a:rPr>
              <a:t>make the product yourself (maybe team with other end-users)</a:t>
            </a:r>
          </a:p>
          <a:p>
            <a:pPr>
              <a:buClr>
                <a:srgbClr val="0000FF"/>
              </a:buClr>
              <a:buSzPct val="80000"/>
              <a:buFont typeface="Wingdings" charset="2"/>
              <a:buChar char=""/>
            </a:pPr>
            <a:r>
              <a:rPr lang="en-US" sz="2400" dirty="0" smtClean="0">
                <a:solidFill>
                  <a:srgbClr val="6A08DD"/>
                </a:solidFill>
              </a:rPr>
              <a:t>tags</a:t>
            </a:r>
          </a:p>
          <a:p>
            <a:pPr>
              <a:buClr>
                <a:srgbClr val="0000FF"/>
              </a:buClr>
              <a:buSzPct val="80000"/>
              <a:buFont typeface="Wingdings" charset="2"/>
              <a:buChar char=""/>
            </a:pPr>
            <a:r>
              <a:rPr lang="en-US" sz="2400" dirty="0" err="1" smtClean="0">
                <a:solidFill>
                  <a:srgbClr val="6A08DD"/>
                </a:solidFill>
              </a:rPr>
              <a:t>taggants</a:t>
            </a:r>
            <a:endParaRPr lang="en-US" sz="2400" dirty="0" smtClean="0">
              <a:solidFill>
                <a:srgbClr val="6A08DD"/>
              </a:solidFill>
            </a:endParaRPr>
          </a:p>
          <a:p>
            <a:pPr>
              <a:buClr>
                <a:srgbClr val="0000FF"/>
              </a:buClr>
              <a:buSzPct val="80000"/>
              <a:buFont typeface="Wingdings" charset="2"/>
              <a:buChar char=""/>
            </a:pPr>
            <a:r>
              <a:rPr lang="en-US" sz="2400" dirty="0" smtClean="0">
                <a:solidFill>
                  <a:srgbClr val="6A08DD"/>
                </a:solidFill>
              </a:rPr>
              <a:t>measure orthogonal physical properties</a:t>
            </a:r>
          </a:p>
          <a:p>
            <a:pPr>
              <a:buClr>
                <a:srgbClr val="0000FF"/>
              </a:buClr>
              <a:buSzPct val="80000"/>
              <a:buFont typeface="Wingdings" charset="2"/>
              <a:buChar char=""/>
            </a:pPr>
            <a:r>
              <a:rPr lang="en-US" sz="2400" dirty="0" smtClean="0">
                <a:solidFill>
                  <a:srgbClr val="6A08DD"/>
                </a:solidFill>
              </a:rPr>
              <a:t>product forensic analysis</a:t>
            </a:r>
          </a:p>
          <a:p>
            <a:pPr>
              <a:buClr>
                <a:srgbClr val="0000FF"/>
              </a:buClr>
              <a:buSzPct val="80000"/>
              <a:buFont typeface="Wingdings" charset="2"/>
              <a:buChar char=""/>
            </a:pPr>
            <a:r>
              <a:rPr lang="en-US" sz="2400" dirty="0" smtClean="0">
                <a:solidFill>
                  <a:srgbClr val="6A08DD"/>
                </a:solidFill>
              </a:rPr>
              <a:t>track &amp; trace</a:t>
            </a:r>
          </a:p>
          <a:p>
            <a:pPr>
              <a:buClr>
                <a:srgbClr val="0000FF"/>
              </a:buClr>
              <a:buSzPct val="80000"/>
              <a:buFont typeface="Wingdings" charset="2"/>
              <a:buChar char=""/>
            </a:pPr>
            <a:r>
              <a:rPr lang="en-US" sz="2400" dirty="0" smtClean="0">
                <a:solidFill>
                  <a:srgbClr val="6A08DD"/>
                </a:solidFill>
              </a:rPr>
              <a:t>don’t buy brokered, resold, repackaged products</a:t>
            </a:r>
          </a:p>
          <a:p>
            <a:pPr>
              <a:buClr>
                <a:srgbClr val="0000FF"/>
              </a:buClr>
              <a:buSzPct val="80000"/>
              <a:buFont typeface="Wingdings" charset="2"/>
              <a:buChar char=""/>
            </a:pPr>
            <a:r>
              <a:rPr lang="en-US" sz="2400" dirty="0" smtClean="0">
                <a:solidFill>
                  <a:srgbClr val="6A08DD"/>
                </a:solidFill>
              </a:rPr>
              <a:t>don’t accept low bids or lowest prices</a:t>
            </a:r>
          </a:p>
          <a:p>
            <a:endParaRPr lang="en-US" sz="2400" dirty="0" smtClean="0">
              <a:solidFill>
                <a:srgbClr val="6A08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77916"/>
      </p:ext>
    </p:extLst>
  </p:cSld>
  <p:clrMapOvr>
    <a:masterClrMapping/>
  </p:clrMapOvr>
</p:sld>
</file>

<file path=ppt/theme/theme1.xml><?xml version="1.0" encoding="utf-8"?>
<a:theme xmlns:a="http://schemas.openxmlformats.org/drawingml/2006/main" name="Blue design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blue_2007.potx</Template>
  <TotalTime>4947</TotalTime>
  <Words>82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Blue design</vt:lpstr>
      <vt:lpstr>Product Authenticity Strategies</vt:lpstr>
    </vt:vector>
  </TitlesOfParts>
  <Company>Argonne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ET MSD</dc:creator>
  <cp:lastModifiedBy>Roger Johnston</cp:lastModifiedBy>
  <cp:revision>225</cp:revision>
  <cp:lastPrinted>2010-12-06T16:33:41Z</cp:lastPrinted>
  <dcterms:created xsi:type="dcterms:W3CDTF">2010-12-08T15:31:28Z</dcterms:created>
  <dcterms:modified xsi:type="dcterms:W3CDTF">2012-04-02T21:01:07Z</dcterms:modified>
</cp:coreProperties>
</file>